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632F2-12D6-4D3B-ABAF-F367D632F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40CF2C0-CA7F-4C4D-84C0-FD0092A94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DAE624-88DB-4D1B-A668-2AABBC8F4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6AD05C-407F-465D-BB37-A2A0B628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265FEC3-1CFA-41B0-BAE6-A286194B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5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A3780-BB06-478F-A142-4D6A89090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6DCDE21-A23C-4921-97B3-EF4C7EC84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6C392F-F4FA-439E-889A-598F37CFA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C7F160-6536-4C29-B0CD-29C50D493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0932CA-69EE-4C4A-AC46-84417F8C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35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6490A4F-6B0A-4A73-B40B-D522C6D6B1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8158A5A-183A-4F9C-9FA0-E2A231E19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228E32-3D2C-46E3-AC39-EC56A1AD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766C6F-27F4-416D-A73D-13A349D5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5859EB-FA18-4B48-8D6F-F0BDB00DD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42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67887E-3080-4C48-AFB6-346D9944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55646B-09D0-434D-A176-E06855E4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6B5178-8CFB-47D9-9FD6-6C8166053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1F2DFB-B6CA-4084-A608-A86D8DDC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8299A2-9706-4643-9E6E-BAF218CF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34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67351-38D6-4782-A0CC-E47E310DC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DC10F4-CB7C-47CF-8480-B00452E2D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89688E-808D-4A8E-896A-40DF89DCC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68B0CC-C945-46B9-89EA-74D667EB3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91455C-C93C-4A4D-B74C-5F9E5EAA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69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DC4504-C9EB-49DE-A321-2FFC0554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C4DF0C-046F-4C35-ABB8-A476F2DBE4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5A48461-5169-491A-8110-F20EFAD3D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3FA1428-0B97-42B4-8765-339DB03D7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7F8272-BAE5-46D8-9B7A-9DEEE9B2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BC4E24-DDA4-4B04-B174-4661B482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01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0D08E-5E82-4EF4-81BB-7B56924F3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F49B7F-AEC0-4EDA-9075-38D2629A9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556615-7D14-4779-BD5D-2DDC440CE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E738497-EEAB-42AF-B812-A54DA5A42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2E07B4B-3750-47CE-A0F8-9E3C53561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E568694-8F9F-4479-A974-B60BB949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1DBCA01-5960-4CCF-A450-5F72004F0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0E65F63-2EC0-4055-BF40-A9A7CB09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70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2116C7-363A-44C2-9DBA-3E6FA10F1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8A55938-1771-49FA-8112-FFA5F20C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6FDE0A3-45AC-4BF5-89B3-FC2FCEAE0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7A18EC8-646E-4191-8EFC-26A353311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95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67CA4B9-C07B-42C9-8A8A-31B7059B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3E34E84-844B-4938-907D-D9B76D11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E2DC620-429F-4D6A-B6E0-97F4A63AB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28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A8838-5546-456A-9628-DF9CE52D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CF267D-126D-48AF-81A4-0573E950E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BE95786-0CE0-467A-823F-E610AAEFC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74299CA-A683-4709-AFB0-344E91DC7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64E127-9EA2-46C0-B857-671057F2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C4AA56D-8F43-4BDB-AD05-B78D03BB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15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B3151-93EA-42A2-A9FD-B761B94E8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4141ABF-F45E-4C5C-ACFC-9BD8B7F06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07DC6FA-D6E3-4759-91F8-4040395C5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31508AD-E0A0-4A61-9AA4-160346F0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B7578D-7CBD-496D-9A85-0ACA385E2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36DCCF-7726-4642-8A79-1C0B54139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40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A370E8D-F3DA-4024-8D0E-8F7AF2A7A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89AB6B-2247-4308-A819-F165B0DBA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AC04C7B-B69F-4596-8E42-C0A4642EA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BC698-010A-4367-A11D-068564EE9B5E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A461D4-8B49-487A-B157-3C58230A1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87B14A-A9E4-41E3-B720-96C2CFA76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6EBB-3C44-4864-B89B-073E9BF3F3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46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9EAA6-A026-45D1-9442-55ABA456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Belangrijke data</a:t>
            </a:r>
          </a:p>
        </p:txBody>
      </p:sp>
      <p:graphicFrame>
        <p:nvGraphicFramePr>
          <p:cNvPr id="8" name="Tabel 8">
            <a:extLst>
              <a:ext uri="{FF2B5EF4-FFF2-40B4-BE49-F238E27FC236}">
                <a16:creationId xmlns:a16="http://schemas.microsoft.com/office/drawing/2014/main" id="{BB1F415B-EA32-4AEF-A957-F5F2B1E171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333756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4547769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165681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Onderdeel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54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Info avond buitenlandstage voor ouders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21 november 2019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071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Portfolio herkansing lj1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10 december 2019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792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IBS herkansing lj1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17 december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981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Kerstactiviteit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20 december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133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Portfolio deadline 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21 januari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606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Dragons’Den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23 januari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Deadline IBS ondernemersverslag + IBS reflectievideo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24 januari 2020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55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IBS kennistoets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28 januari 2020 om 10.00 uur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74229"/>
                  </a:ext>
                </a:extLst>
              </a:tr>
            </a:tbl>
          </a:graphicData>
        </a:graphic>
      </p:graphicFrame>
      <p:pic>
        <p:nvPicPr>
          <p:cNvPr id="10" name="Afbeelding 9">
            <a:extLst>
              <a:ext uri="{FF2B5EF4-FFF2-40B4-BE49-F238E27FC236}">
                <a16:creationId xmlns:a16="http://schemas.microsoft.com/office/drawing/2014/main" id="{05420E22-0BCD-4581-A2B8-5E3B6B294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6418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Belangrijke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Belangrijke data</dc:title>
  <dc:creator>Pascalle Cup</dc:creator>
  <cp:lastModifiedBy>Pascalle Cup</cp:lastModifiedBy>
  <cp:revision>1</cp:revision>
  <dcterms:created xsi:type="dcterms:W3CDTF">2019-12-03T08:47:07Z</dcterms:created>
  <dcterms:modified xsi:type="dcterms:W3CDTF">2019-12-03T08:47:33Z</dcterms:modified>
</cp:coreProperties>
</file>